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1" r:id="rId3"/>
    <p:sldId id="257" r:id="rId4"/>
    <p:sldId id="263" r:id="rId5"/>
    <p:sldId id="264" r:id="rId6"/>
    <p:sldId id="259" r:id="rId7"/>
    <p:sldId id="262" r:id="rId8"/>
    <p:sldId id="26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864" y="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5E95FA-16B1-4A4A-8E49-172988CB4845}" type="datetimeFigureOut">
              <a:rPr lang="ru-RU" smtClean="0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919C49-5D36-4A5D-B52B-1D809973CC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C597EF-099C-438A-A7FC-13DCD5FF5456}" type="datetimeFigureOut">
              <a:rPr lang="ru-RU" smtClean="0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2CA8F4-B9AC-433C-B20C-ED13BDE77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946588-582A-4663-88A1-87C473F31CA5}" type="datetimeFigureOut">
              <a:rPr lang="ru-RU" smtClean="0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5E3854-CEAC-4716-8623-6096F3F6BA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2DF643-2CCB-4F18-AFF8-9735DF4F2FA1}" type="datetimeFigureOut">
              <a:rPr lang="ru-RU" smtClean="0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3F3B06-89D0-4870-9286-C561186E04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A6C9FC-FF72-42B2-9488-5E1B0E707736}" type="datetimeFigureOut">
              <a:rPr lang="ru-RU" smtClean="0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138158-97E6-4FF8-8615-1F8B126D05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AE4562-8801-43C4-8122-8A70BD328FF2}" type="datetimeFigureOut">
              <a:rPr lang="ru-RU" smtClean="0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BB884C-5538-484E-819E-CAEB14D21D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0F3ADB-AC71-4D99-8683-8F7209F56832}" type="datetimeFigureOut">
              <a:rPr lang="ru-RU" smtClean="0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E472C7-F6D6-4D0C-9E29-64109A63B0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00EED1-216F-41B2-9558-C82E0610A7E5}" type="datetimeFigureOut">
              <a:rPr lang="ru-RU" smtClean="0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F4287D-0525-467A-898F-6DA565454E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B9A634-292F-4AE6-9912-4219391F4456}" type="datetimeFigureOut">
              <a:rPr lang="ru-RU" smtClean="0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082E3B-05DD-4B72-A0A1-4C40DE7A8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F34DC8-9691-4052-BA4C-082B551F8610}" type="datetimeFigureOut">
              <a:rPr lang="ru-RU" smtClean="0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19D386-A999-4AD1-8229-C22ACB5F32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A0A7CF-45FD-4C26-8346-D009C3DDD25F}" type="datetimeFigureOut">
              <a:rPr lang="ru-RU" smtClean="0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806F88-6B1A-4868-A81C-988EAB2F60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5E026ECC-074E-47A9-A5B7-131092B03B64}" type="datetimeFigureOut">
              <a:rPr lang="ru-RU" smtClean="0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7615D2F-5417-48CE-A7B1-91A518C401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3200" b="1" dirty="0" smtClean="0">
                <a:latin typeface="Times New Roman" pitchFamily="18" charset="0"/>
                <a:cs typeface="Times New Roman" pitchFamily="18" charset="0"/>
              </a:rPr>
              <a:t>Darbs ar izstādes ,,Daudzveidīgā Rīga” materiālu – metodisks paņēmiens skolēnu komunikatīvās un </a:t>
            </a:r>
            <a:r>
              <a:rPr lang="lv-LV" sz="3200" b="1" dirty="0" err="1" smtClean="0">
                <a:latin typeface="Times New Roman" pitchFamily="18" charset="0"/>
                <a:cs typeface="Times New Roman" pitchFamily="18" charset="0"/>
              </a:rPr>
              <a:t>sociokultūras</a:t>
            </a:r>
            <a:r>
              <a:rPr lang="lv-LV" sz="3200" b="1" dirty="0" smtClean="0">
                <a:latin typeface="Times New Roman" pitchFamily="18" charset="0"/>
                <a:cs typeface="Times New Roman" pitchFamily="18" charset="0"/>
              </a:rPr>
              <a:t> kompetences attīstīšanā latviešu valodas stundās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lv-LV" dirty="0" smtClean="0"/>
              <a:t>ērķis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Sekmēt skolēnu komunikatīvās un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sociokultūras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kompetences attīstīšanu, veicināt patriotisko jūtu veidošanos, ieinteresējot par novadpētniecību un iepazīstinot ar Latvijas galvaspilsētas kultūrvēsturisko mantojumu 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dirty="0" err="1" smtClean="0"/>
              <a:t>Uzdevumi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lv-LV" sz="3000" dirty="0" smtClean="0"/>
          </a:p>
          <a:p>
            <a:pPr>
              <a:lnSpc>
                <a:spcPct val="80000"/>
              </a:lnSpc>
            </a:pPr>
            <a:r>
              <a:rPr lang="lv-LV" sz="3000" dirty="0">
                <a:latin typeface="Times New Roman" pitchFamily="18" charset="0"/>
                <a:cs typeface="Times New Roman" pitchFamily="18" charset="0"/>
              </a:rPr>
              <a:t>Attīstīt informācijas izpētes, apkopošanas un tālāknodošanas </a:t>
            </a:r>
            <a:r>
              <a:rPr lang="lv-LV" sz="3000" dirty="0" smtClean="0">
                <a:latin typeface="Times New Roman" pitchFamily="18" charset="0"/>
                <a:cs typeface="Times New Roman" pitchFamily="18" charset="0"/>
              </a:rPr>
              <a:t>prasmes</a:t>
            </a:r>
            <a:endParaRPr lang="lv-LV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lv-LV" sz="3000" dirty="0" smtClean="0">
                <a:latin typeface="Times New Roman" pitchFamily="18" charset="0"/>
                <a:cs typeface="Times New Roman" pitchFamily="18" charset="0"/>
              </a:rPr>
              <a:t>Paplašināt skolēnu zināšanas par Latvijas galvaspilsētas vēsturi, arhitektūru, pilsētceltniecību, kultūru</a:t>
            </a:r>
          </a:p>
          <a:p>
            <a:pPr>
              <a:lnSpc>
                <a:spcPct val="80000"/>
              </a:lnSpc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lv-LV" sz="3000" dirty="0" smtClean="0">
                <a:latin typeface="Times New Roman" pitchFamily="18" charset="0"/>
                <a:cs typeface="Times New Roman" pitchFamily="18" charset="0"/>
              </a:rPr>
              <a:t>Attīstīt prasmes vadīt ekskursiju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Latviešu valoda. </a:t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Mācību priekšmeta standarts 1.-9.klasei</a:t>
            </a:r>
            <a:endParaRPr lang="lv-LV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Mācību </a:t>
            </a: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priekšmeta mērķis </a:t>
            </a:r>
            <a:endParaRPr lang="lv-LV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AutoNum type="romanUcPeriod"/>
            </a:pPr>
            <a:endParaRPr lang="lv-LV" sz="2400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Mācību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priekšmeta "Latviešu valoda" mērķis ir attīstīt izglītojamā kompetenci latviešu valodā, prasmi sazināties latviešu valodā, apzināties valodas nozīmi personības izveidē, nacionālās identitātes saglabāšanā un </a:t>
            </a:r>
            <a:r>
              <a:rPr lang="lv-LV" sz="2400" dirty="0" err="1">
                <a:latin typeface="Times New Roman" pitchFamily="18" charset="0"/>
                <a:cs typeface="Times New Roman" pitchFamily="18" charset="0"/>
              </a:rPr>
              <a:t>starpkultūru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 dialoga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veidošanā</a:t>
            </a:r>
            <a:endParaRPr lang="lv-LV" sz="2400" dirty="0">
              <a:latin typeface="Times New Roman" pitchFamily="18" charset="0"/>
              <a:cs typeface="Times New Roman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5605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Latviešu valoda. </a:t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Vispārējās vidējās izglītības mācību priekšmeta standarts</a:t>
            </a:r>
            <a:endParaRPr lang="lv-LV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Mācību </a:t>
            </a: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priekšmeta </a:t>
            </a: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mērķis</a:t>
            </a:r>
          </a:p>
          <a:p>
            <a:endParaRPr lang="lv-LV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Mācību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priekšmeta "Latviešu valoda" mērķis ir pilnveidot izglītojamā prasmi kompetenti lietot latviešu literāro valodu saziņā, mūžizglītībā un </a:t>
            </a:r>
            <a:r>
              <a:rPr lang="lv-LV" sz="2400" dirty="0" err="1">
                <a:latin typeface="Times New Roman" pitchFamily="18" charset="0"/>
                <a:cs typeface="Times New Roman" pitchFamily="18" charset="0"/>
              </a:rPr>
              <a:t>starpkultūru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 dialogā.</a:t>
            </a:r>
          </a:p>
          <a:p>
            <a:endParaRPr lang="lv-LV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2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Metodes</a:t>
            </a:r>
            <a:endParaRPr lang="ru-RU" dirty="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Problēmu risināšana</a:t>
            </a: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Apskats, stāstījums</a:t>
            </a: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Darbs ar tekstu</a:t>
            </a: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Izpēte</a:t>
            </a: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Kooperatīvas mācīšanās metodes</a:t>
            </a: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Jautājumi</a:t>
            </a: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Lomu spēle</a:t>
            </a: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Pētījums</a:t>
            </a: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Mācību dialogs</a:t>
            </a: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Vizualizēšana</a:t>
            </a:r>
          </a:p>
          <a:p>
            <a:endParaRPr lang="lv-LV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lv-LV" dirty="0" smtClean="0"/>
          </a:p>
          <a:p>
            <a:pPr algn="ctr">
              <a:buNone/>
            </a:pPr>
            <a:r>
              <a:rPr lang="lv-LV" dirty="0" smtClean="0"/>
              <a:t>“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Mēs varam mīlēt tikai to, ko mēs zinām, un mēs nekad nevaram pilnībā zināt to, ko mēs nemīlam.”</a:t>
            </a:r>
          </a:p>
          <a:p>
            <a:pPr algn="r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Oldess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Hakslijs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Izstādes autori </a:t>
            </a:r>
            <a:endParaRPr lang="ru-RU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Vladimirs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Sokolovs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t. 29209093,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sojuz@inbox.lv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Vlads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Bogovs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t. 29742315,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vlad.bogov@gmail.com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143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PowerPoint Presentation</vt:lpstr>
      <vt:lpstr>Mērķis</vt:lpstr>
      <vt:lpstr>Uzdevumi </vt:lpstr>
      <vt:lpstr>PowerPoint Presentation</vt:lpstr>
      <vt:lpstr>PowerPoint Presentation</vt:lpstr>
      <vt:lpstr>Metodes</vt:lpstr>
      <vt:lpstr>PowerPoint Presentation</vt:lpstr>
      <vt:lpstr>Izstādes autori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ax</cp:lastModifiedBy>
  <cp:revision>43</cp:revision>
  <dcterms:created xsi:type="dcterms:W3CDTF">2014-09-24T07:48:30Z</dcterms:created>
  <dcterms:modified xsi:type="dcterms:W3CDTF">2014-10-22T18:20:34Z</dcterms:modified>
</cp:coreProperties>
</file>